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69" r:id="rId6"/>
    <p:sldId id="278" r:id="rId7"/>
    <p:sldId id="283" r:id="rId8"/>
    <p:sldId id="280" r:id="rId9"/>
    <p:sldId id="279" r:id="rId10"/>
    <p:sldId id="281" r:id="rId11"/>
    <p:sldId id="285" r:id="rId12"/>
    <p:sldId id="290" r:id="rId13"/>
    <p:sldId id="282" r:id="rId14"/>
    <p:sldId id="287" r:id="rId15"/>
    <p:sldId id="288" r:id="rId16"/>
    <p:sldId id="286" r:id="rId17"/>
    <p:sldId id="292" r:id="rId18"/>
    <p:sldId id="291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77" r:id="rId2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de Oliveira Lemes" initials="DdOL" lastIdx="1" clrIdx="0">
    <p:extLst>
      <p:ext uri="{19B8F6BF-5375-455C-9EA6-DF929625EA0E}">
        <p15:presenceInfo xmlns:p15="http://schemas.microsoft.com/office/powerpoint/2012/main" userId="S::dolemes@pucsp.br::7f666a54-9c7f-4571-850e-3726b84aa0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6182" autoAdjust="0"/>
  </p:normalViewPr>
  <p:slideViewPr>
    <p:cSldViewPr>
      <p:cViewPr>
        <p:scale>
          <a:sx n="125" d="100"/>
          <a:sy n="125" d="100"/>
        </p:scale>
        <p:origin x="960" y="414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27219-84AC-BD41-A16B-338AE49F265A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5A3A2-5FAB-4B49-B8F5-D18B53EE0B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9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D218F7-B8B9-4ED6-A2A0-D0E26900CD31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FAD8C7-0D12-4E11-8C87-4DACF788951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hyperlink" Target="https://github.com/Degocardoso/ProjetoRefuge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16D00F-5FCA-4B42-916E-919D10A486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6666" r="1" b="1"/>
          <a:stretch/>
        </p:blipFill>
        <p:spPr>
          <a:xfrm>
            <a:off x="175" y="-7628"/>
            <a:ext cx="9143980" cy="51434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3347864" y="2067694"/>
            <a:ext cx="5172879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Centro </a:t>
            </a:r>
            <a:r>
              <a:rPr lang="en-US" sz="33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Universitário</a:t>
            </a:r>
            <a:r>
              <a:rPr lang="en-US" sz="3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Álvares</a:t>
            </a:r>
            <a:r>
              <a:rPr lang="en-US" sz="3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Penteado</a:t>
            </a:r>
            <a:r>
              <a:rPr lang="en-US" sz="3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FECAP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3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2" y="1714500"/>
            <a:ext cx="20574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683568" y="91556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Cronograma / Equipe / Tarefas</a:t>
            </a:r>
            <a:endParaRPr lang="pt-BR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79F900-C921-8743-B4A8-A952C6DD2F30}"/>
              </a:ext>
            </a:extLst>
          </p:cNvPr>
          <p:cNvSpPr txBox="1"/>
          <p:nvPr/>
        </p:nvSpPr>
        <p:spPr>
          <a:xfrm>
            <a:off x="827584" y="1707654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E8F242-1899-99A0-DC0E-45680146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51" y="2001231"/>
            <a:ext cx="7723310" cy="213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30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827584" y="48351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Design System e Logotipo</a:t>
            </a:r>
            <a:endParaRPr lang="pt-BR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97B8FD-B00B-CD4E-99BD-B6DC6B65FAF6}"/>
              </a:ext>
            </a:extLst>
          </p:cNvPr>
          <p:cNvSpPr txBox="1"/>
          <p:nvPr/>
        </p:nvSpPr>
        <p:spPr>
          <a:xfrm>
            <a:off x="827584" y="1707654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533767B-D994-E6E3-B45C-6FE48EF8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t="26200" r="13776" b="13601"/>
          <a:stretch/>
        </p:blipFill>
        <p:spPr>
          <a:xfrm>
            <a:off x="924711" y="1203598"/>
            <a:ext cx="7319697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17DD31-4AA1-C46A-C4B5-CB00E307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28" y="1320826"/>
            <a:ext cx="843660" cy="195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748E8A-0DF5-5B0D-2159-EC043A3B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1320826"/>
            <a:ext cx="1512168" cy="150271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6627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683568" y="91556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Paleta de cores</a:t>
            </a: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2BA079-F915-6054-F86D-9F2A6818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635646"/>
            <a:ext cx="4597467" cy="9642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08A3E84-2654-5AA0-AD5C-8886AC70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588393"/>
            <a:ext cx="4597468" cy="9338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F372DB3-8A00-332E-2224-E14B192A0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3513646"/>
            <a:ext cx="4597468" cy="93031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4B2CB0B-3C02-7A7E-32B6-B7C5DA326153}"/>
              </a:ext>
            </a:extLst>
          </p:cNvPr>
          <p:cNvSpPr/>
          <p:nvPr/>
        </p:nvSpPr>
        <p:spPr>
          <a:xfrm>
            <a:off x="6084168" y="2239715"/>
            <a:ext cx="2376264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ea typeface="+mn-lt"/>
                <a:cs typeface="+mn-lt"/>
              </a:rPr>
              <a:t>VERDE – Esperança</a:t>
            </a:r>
          </a:p>
          <a:p>
            <a:endParaRPr lang="pt-BR" sz="2000" dirty="0">
              <a:ea typeface="+mn-lt"/>
              <a:cs typeface="+mn-lt"/>
            </a:endParaRPr>
          </a:p>
          <a:p>
            <a:r>
              <a:rPr lang="pt-BR" sz="2000" dirty="0">
                <a:solidFill>
                  <a:srgbClr val="0070C0"/>
                </a:solidFill>
                <a:ea typeface="+mn-lt"/>
                <a:cs typeface="+mn-lt"/>
              </a:rPr>
              <a:t>AZUL – Tranquilidade</a:t>
            </a:r>
          </a:p>
          <a:p>
            <a:endParaRPr lang="pt-BR" sz="2000" dirty="0">
              <a:ea typeface="+mn-lt"/>
              <a:cs typeface="+mn-lt"/>
            </a:endParaRPr>
          </a:p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CINZA – Seriedade</a:t>
            </a:r>
          </a:p>
        </p:txBody>
      </p:sp>
    </p:spTree>
    <p:extLst>
      <p:ext uri="{BB962C8B-B14F-4D97-AF65-F5344CB8AC3E}">
        <p14:creationId xmlns:p14="http://schemas.microsoft.com/office/powerpoint/2010/main" val="1323439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683568" y="91556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Protótipo</a:t>
            </a:r>
            <a:endParaRPr lang="pt-BR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97B8FD-B00B-CD4E-99BD-B6DC6B65FAF6}"/>
              </a:ext>
            </a:extLst>
          </p:cNvPr>
          <p:cNvSpPr txBox="1"/>
          <p:nvPr/>
        </p:nvSpPr>
        <p:spPr>
          <a:xfrm>
            <a:off x="827584" y="1707654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1E3A61-93CE-3D19-91EC-E1F0D95F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78963"/>
            <a:ext cx="2047060" cy="41570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822D393-37D4-583A-51E1-1B8A41DE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384" y="483518"/>
            <a:ext cx="2011056" cy="400277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134966C-83D9-1195-582F-4B2289C58B91}"/>
              </a:ext>
            </a:extLst>
          </p:cNvPr>
          <p:cNvSpPr/>
          <p:nvPr/>
        </p:nvSpPr>
        <p:spPr>
          <a:xfrm>
            <a:off x="3373207" y="2859782"/>
            <a:ext cx="2494937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https://www.figma.com/proto/FUDSeSFivFBImB2hlXsJt8/Untitled?node-id=1%3A3&amp;scaling=scale-down&amp;page-id=0%3A1&amp;starting-point-node-id=1%3A3</a:t>
            </a:r>
            <a:endParaRPr lang="pt-BR" dirty="0"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DCDDAE-A6CC-72C0-BEFB-A33AC358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223" y="-1532706"/>
            <a:ext cx="2128067" cy="42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5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2807804" y="2248584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Testes de Sistema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6418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1A189D8A-7E22-9BB3-EC44-A88195AB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21" y="771550"/>
            <a:ext cx="1756046" cy="3930199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3F6E5AB-4FB3-294A-7355-C73B8DB5A500}"/>
              </a:ext>
            </a:extLst>
          </p:cNvPr>
          <p:cNvCxnSpPr>
            <a:cxnSpLocks/>
          </p:cNvCxnSpPr>
          <p:nvPr/>
        </p:nvCxnSpPr>
        <p:spPr>
          <a:xfrm>
            <a:off x="2843808" y="2571750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8DC1313A-6E4A-930F-AE65-918B3110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977" y="771550"/>
            <a:ext cx="1756046" cy="393019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8C41C9B-1364-8D0D-9063-7D166CAD0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279" y="771550"/>
            <a:ext cx="1756047" cy="3930200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EE6AF4FE-E20C-0E6D-283F-5912E8A96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92" y="311795"/>
            <a:ext cx="6120680" cy="459755"/>
          </a:xfrm>
        </p:spPr>
        <p:txBody>
          <a:bodyPr>
            <a:normAutofit fontScale="92500"/>
          </a:bodyPr>
          <a:lstStyle/>
          <a:p>
            <a:r>
              <a:rPr lang="pt-BR" sz="1800" b="1" dirty="0">
                <a:solidFill>
                  <a:schemeClr val="tx1"/>
                </a:solidFill>
              </a:rPr>
              <a:t>Inicialmente trataremos de uma tentativa de login que não existe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DF35F5F8-FBD1-C994-2334-A1121E390212}"/>
              </a:ext>
            </a:extLst>
          </p:cNvPr>
          <p:cNvCxnSpPr>
            <a:cxnSpLocks/>
          </p:cNvCxnSpPr>
          <p:nvPr/>
        </p:nvCxnSpPr>
        <p:spPr>
          <a:xfrm>
            <a:off x="5796136" y="2571750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84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890BB-4D32-45FE-A54D-5509D384C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405851"/>
            <a:ext cx="4982178" cy="437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50" b="1" dirty="0"/>
              <a:t>Aqui vamos seguir </a:t>
            </a:r>
            <a:r>
              <a:rPr lang="pt-BR" sz="1800" b="1" dirty="0"/>
              <a:t>com</a:t>
            </a:r>
            <a:r>
              <a:rPr lang="pt-BR" sz="1650" b="1" dirty="0"/>
              <a:t> o teste funcional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54140D5-32E9-444C-88F2-95B9B265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2" y="843558"/>
            <a:ext cx="1715071" cy="3838492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DC39961-8CCB-4DFC-97F6-E028DF77684A}"/>
              </a:ext>
            </a:extLst>
          </p:cNvPr>
          <p:cNvCxnSpPr>
            <a:cxnSpLocks/>
          </p:cNvCxnSpPr>
          <p:nvPr/>
        </p:nvCxnSpPr>
        <p:spPr>
          <a:xfrm>
            <a:off x="2337899" y="2571750"/>
            <a:ext cx="28988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30FB45BE-A144-4FDC-9018-10C35FD9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913" y="843558"/>
            <a:ext cx="1715071" cy="38384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D93A5CC-0B48-443A-B76C-AC703C85C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843559"/>
            <a:ext cx="1715071" cy="3838491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4AEE1B4-035C-4C95-BD24-A0FF001AB664}"/>
              </a:ext>
            </a:extLst>
          </p:cNvPr>
          <p:cNvCxnSpPr>
            <a:cxnSpLocks/>
          </p:cNvCxnSpPr>
          <p:nvPr/>
        </p:nvCxnSpPr>
        <p:spPr>
          <a:xfrm>
            <a:off x="4572000" y="2568589"/>
            <a:ext cx="28988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FCA1864-DE84-4491-B366-1B64CDDDECCC}"/>
              </a:ext>
            </a:extLst>
          </p:cNvPr>
          <p:cNvCxnSpPr>
            <a:cxnSpLocks/>
          </p:cNvCxnSpPr>
          <p:nvPr/>
        </p:nvCxnSpPr>
        <p:spPr>
          <a:xfrm>
            <a:off x="7168901" y="2332845"/>
            <a:ext cx="28988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D194A149-AE1F-467A-AF11-2C26B293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843558"/>
            <a:ext cx="1715072" cy="3838493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DEC90A7-8D5A-2DC5-30A7-15BB3744F5ED}"/>
              </a:ext>
            </a:extLst>
          </p:cNvPr>
          <p:cNvCxnSpPr>
            <a:cxnSpLocks/>
          </p:cNvCxnSpPr>
          <p:nvPr/>
        </p:nvCxnSpPr>
        <p:spPr>
          <a:xfrm>
            <a:off x="6804248" y="2571750"/>
            <a:ext cx="28988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7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5ADD211-A8E2-4462-8898-35B06DF9EF6D}"/>
              </a:ext>
            </a:extLst>
          </p:cNvPr>
          <p:cNvSpPr txBox="1">
            <a:spLocks/>
          </p:cNvSpPr>
          <p:nvPr/>
        </p:nvSpPr>
        <p:spPr>
          <a:xfrm>
            <a:off x="899592" y="483518"/>
            <a:ext cx="4649028" cy="4595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50" b="1" dirty="0"/>
              <a:t>Login e Acessos </a:t>
            </a:r>
            <a:r>
              <a:rPr lang="pt-BR" sz="1800" b="1" dirty="0"/>
              <a:t>do</a:t>
            </a:r>
            <a:r>
              <a:rPr lang="pt-BR" sz="1650" b="1" dirty="0"/>
              <a:t> Refugiado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3A2E92E-64EE-459C-9F57-F98ABDCA3AD1}"/>
              </a:ext>
            </a:extLst>
          </p:cNvPr>
          <p:cNvCxnSpPr>
            <a:cxnSpLocks/>
          </p:cNvCxnSpPr>
          <p:nvPr/>
        </p:nvCxnSpPr>
        <p:spPr>
          <a:xfrm>
            <a:off x="2339752" y="2571750"/>
            <a:ext cx="3431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8714704C-7F2E-41DD-8A0E-98A805C4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14" y="915563"/>
            <a:ext cx="1713600" cy="383519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70329EA-A4F4-437D-8C12-8F6CF8D3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932" y="915563"/>
            <a:ext cx="1713600" cy="383519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F881E35-2C59-45A9-82C3-64D146483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32" y="915561"/>
            <a:ext cx="1713600" cy="383520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326491E-C96C-473A-8447-E3A506EB7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915566"/>
            <a:ext cx="1713600" cy="3835199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F94FBB98-65B7-E3DE-4C25-7E3FF3CCEB2D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3431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2010AF0-D584-E2B3-B83E-BDD82D751CE8}"/>
              </a:ext>
            </a:extLst>
          </p:cNvPr>
          <p:cNvCxnSpPr>
            <a:cxnSpLocks/>
          </p:cNvCxnSpPr>
          <p:nvPr/>
        </p:nvCxnSpPr>
        <p:spPr>
          <a:xfrm>
            <a:off x="6749108" y="2571750"/>
            <a:ext cx="3431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75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8129599-FED6-4E98-945C-030745FE8CB0}"/>
              </a:ext>
            </a:extLst>
          </p:cNvPr>
          <p:cNvSpPr txBox="1">
            <a:spLocks/>
          </p:cNvSpPr>
          <p:nvPr/>
        </p:nvSpPr>
        <p:spPr>
          <a:xfrm>
            <a:off x="1121948" y="464742"/>
            <a:ext cx="4649028" cy="4595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/>
              <a:t>Perfil Refugiado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E9C90B-E4F1-44AA-99BD-8E7C622E3E71}"/>
              </a:ext>
            </a:extLst>
          </p:cNvPr>
          <p:cNvCxnSpPr>
            <a:cxnSpLocks/>
          </p:cNvCxnSpPr>
          <p:nvPr/>
        </p:nvCxnSpPr>
        <p:spPr>
          <a:xfrm>
            <a:off x="2289878" y="2571750"/>
            <a:ext cx="35281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826A4807-90CE-4408-A473-B77F2D27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2" y="843558"/>
            <a:ext cx="1713600" cy="38352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B31FAFA-D7A5-4F71-9E15-35A85155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642" y="843558"/>
            <a:ext cx="1713600" cy="38352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8CE6032-ED4D-4A0A-B550-E555C6A51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843558"/>
            <a:ext cx="1713600" cy="38352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0BF3360-0400-4AB7-B0A0-2FD2AE329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843558"/>
            <a:ext cx="1713600" cy="3835200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D87C3AC-E8CD-D992-4534-10F519A17039}"/>
              </a:ext>
            </a:extLst>
          </p:cNvPr>
          <p:cNvCxnSpPr>
            <a:cxnSpLocks/>
          </p:cNvCxnSpPr>
          <p:nvPr/>
        </p:nvCxnSpPr>
        <p:spPr>
          <a:xfrm>
            <a:off x="4499992" y="2571750"/>
            <a:ext cx="35281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59FA9FB-F685-B906-4931-9EA66B776D17}"/>
              </a:ext>
            </a:extLst>
          </p:cNvPr>
          <p:cNvCxnSpPr>
            <a:cxnSpLocks/>
          </p:cNvCxnSpPr>
          <p:nvPr/>
        </p:nvCxnSpPr>
        <p:spPr>
          <a:xfrm>
            <a:off x="6739465" y="2571750"/>
            <a:ext cx="35281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302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B27C335-E487-4A8B-8B2D-EA69895B5E3B}"/>
              </a:ext>
            </a:extLst>
          </p:cNvPr>
          <p:cNvSpPr txBox="1">
            <a:spLocks/>
          </p:cNvSpPr>
          <p:nvPr/>
        </p:nvSpPr>
        <p:spPr>
          <a:xfrm>
            <a:off x="604360" y="843558"/>
            <a:ext cx="1645876" cy="459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/>
              <a:t>Saída Refugiado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DFFD8E-EEDF-443E-BA67-CB907A35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57" y="625593"/>
            <a:ext cx="1713600" cy="3892314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88331F6-6741-4FE5-AC01-DDF5FB2412B7}"/>
              </a:ext>
            </a:extLst>
          </p:cNvPr>
          <p:cNvCxnSpPr>
            <a:cxnSpLocks/>
          </p:cNvCxnSpPr>
          <p:nvPr/>
        </p:nvCxnSpPr>
        <p:spPr>
          <a:xfrm>
            <a:off x="4231115" y="2571750"/>
            <a:ext cx="68176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50B1B1C-8EC4-4B1F-BA2F-6728506A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26" y="625593"/>
            <a:ext cx="1713600" cy="38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3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683568" y="915566"/>
            <a:ext cx="7992888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Curso Superior de Tecnologia em</a:t>
            </a:r>
          </a:p>
          <a:p>
            <a:r>
              <a:rPr lang="pt-BR" sz="3600" b="1" dirty="0"/>
              <a:t>Análise e Desenvolvimento de Sistemas</a:t>
            </a:r>
          </a:p>
          <a:p>
            <a:pPr algn="r"/>
            <a:br>
              <a:rPr lang="pt-BR" sz="1600" b="1" dirty="0"/>
            </a:br>
            <a:r>
              <a:rPr lang="pt-BR" sz="1600" b="1" dirty="0"/>
              <a:t>Projeto Interdisciplinar / Aplicativo Móvel / 2022.1</a:t>
            </a:r>
          </a:p>
          <a:p>
            <a:pPr algn="r"/>
            <a:r>
              <a:rPr lang="pt-BR" sz="1600" b="1" dirty="0">
                <a:solidFill>
                  <a:srgbClr val="106534"/>
                </a:solidFill>
              </a:rPr>
              <a:t>Versão 1.0</a:t>
            </a:r>
            <a:endParaRPr lang="pt-BR" sz="1600" b="1" dirty="0"/>
          </a:p>
          <a:p>
            <a:r>
              <a:rPr lang="pt-BR" sz="1600" b="1" dirty="0">
                <a:solidFill>
                  <a:srgbClr val="106534"/>
                </a:solidFill>
              </a:rPr>
              <a:t>Integrantes:</a:t>
            </a:r>
          </a:p>
          <a:p>
            <a:endParaRPr lang="pt-BR" sz="1100" b="1" dirty="0"/>
          </a:p>
          <a:p>
            <a:r>
              <a:rPr lang="pt-BR" sz="1600" b="1" dirty="0"/>
              <a:t>Antônio Carlos Cardos – 21022119</a:t>
            </a:r>
          </a:p>
          <a:p>
            <a:r>
              <a:rPr lang="pt-BR" sz="1600" b="1" dirty="0"/>
              <a:t>Marcos Vinicius Melo da Silva – 21022667</a:t>
            </a:r>
            <a:r>
              <a:rPr lang="pt-BR" dirty="0"/>
              <a:t>​</a:t>
            </a:r>
            <a:endParaRPr lang="pt-BR" sz="1600" b="1" dirty="0"/>
          </a:p>
          <a:p>
            <a:r>
              <a:rPr lang="pt-BR" sz="1600" b="1" dirty="0"/>
              <a:t>Renê Silva Cardoso – 21022117</a:t>
            </a:r>
            <a:r>
              <a:rPr lang="pt-BR" sz="1600" dirty="0"/>
              <a:t>​</a:t>
            </a:r>
            <a:endParaRPr lang="pt-BR" sz="1600" b="1" dirty="0"/>
          </a:p>
          <a:p>
            <a:r>
              <a:rPr lang="pt-BR" sz="1600" b="1" dirty="0"/>
              <a:t>Thiago Shinji Takiya Carneiro – 21022214</a:t>
            </a:r>
          </a:p>
          <a:p>
            <a:r>
              <a:rPr lang="pt-BR" sz="1600" b="1" dirty="0"/>
              <a:t>Tiago </a:t>
            </a:r>
            <a:r>
              <a:rPr lang="pt-BR" sz="1600" b="1" dirty="0" err="1"/>
              <a:t>Janetich</a:t>
            </a:r>
            <a:r>
              <a:rPr lang="pt-BR" sz="1600" b="1" dirty="0"/>
              <a:t> </a:t>
            </a:r>
            <a:r>
              <a:rPr lang="pt-BR" sz="1600" b="1" dirty="0" err="1"/>
              <a:t>Vidulich</a:t>
            </a:r>
            <a:r>
              <a:rPr lang="pt-BR" sz="1600" b="1" dirty="0"/>
              <a:t> – 11020698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47481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32D94F8-866D-45ED-9EB0-1069F836FA2F}"/>
              </a:ext>
            </a:extLst>
          </p:cNvPr>
          <p:cNvSpPr txBox="1">
            <a:spLocks/>
          </p:cNvSpPr>
          <p:nvPr/>
        </p:nvSpPr>
        <p:spPr>
          <a:xfrm>
            <a:off x="713250" y="747814"/>
            <a:ext cx="1182798" cy="4595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/>
              <a:t>Login falso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54948ED-BC8D-4118-96D6-D025A02DCB5C}"/>
              </a:ext>
            </a:extLst>
          </p:cNvPr>
          <p:cNvCxnSpPr>
            <a:cxnSpLocks/>
          </p:cNvCxnSpPr>
          <p:nvPr/>
        </p:nvCxnSpPr>
        <p:spPr>
          <a:xfrm>
            <a:off x="3059832" y="2534969"/>
            <a:ext cx="71541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BCDBF9E-3D49-4BDB-9F75-6DD65AA1259F}"/>
              </a:ext>
            </a:extLst>
          </p:cNvPr>
          <p:cNvCxnSpPr>
            <a:cxnSpLocks/>
          </p:cNvCxnSpPr>
          <p:nvPr/>
        </p:nvCxnSpPr>
        <p:spPr>
          <a:xfrm>
            <a:off x="5405428" y="2766566"/>
            <a:ext cx="7667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10E1E1C9-2799-4EB6-B2D7-3995B7507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923" y="792950"/>
            <a:ext cx="1713600" cy="3835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3376B5B-3FAC-8F67-17F6-1E97FE27C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45" y="792950"/>
            <a:ext cx="1713600" cy="38352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5C7F1A-4B8E-71D3-0E75-868D188D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296" y="792950"/>
            <a:ext cx="1713600" cy="3835199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CF15F5E-B6D4-7FDD-AAE5-02A5E8CB1150}"/>
              </a:ext>
            </a:extLst>
          </p:cNvPr>
          <p:cNvCxnSpPr>
            <a:cxnSpLocks/>
          </p:cNvCxnSpPr>
          <p:nvPr/>
        </p:nvCxnSpPr>
        <p:spPr>
          <a:xfrm>
            <a:off x="4005065" y="2575560"/>
            <a:ext cx="494927" cy="38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6408EBA-9F56-9DB1-297B-41B93237AFD9}"/>
              </a:ext>
            </a:extLst>
          </p:cNvPr>
          <p:cNvCxnSpPr>
            <a:cxnSpLocks/>
          </p:cNvCxnSpPr>
          <p:nvPr/>
        </p:nvCxnSpPr>
        <p:spPr>
          <a:xfrm>
            <a:off x="6372200" y="2579370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25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DB7C54F-3BAC-4990-8592-E04CDF8DB36E}"/>
              </a:ext>
            </a:extLst>
          </p:cNvPr>
          <p:cNvSpPr txBox="1">
            <a:spLocks/>
          </p:cNvSpPr>
          <p:nvPr/>
        </p:nvSpPr>
        <p:spPr>
          <a:xfrm>
            <a:off x="611560" y="915566"/>
            <a:ext cx="4649028" cy="4595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/>
              <a:t>Cadastro </a:t>
            </a:r>
            <a:r>
              <a:rPr lang="pt-BR" sz="1800" b="1" dirty="0" err="1"/>
              <a:t>ONG’s</a:t>
            </a:r>
            <a:endParaRPr lang="pt-BR" sz="1800" b="1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FBE0776-DBE6-4654-97F2-722FDD40419F}"/>
              </a:ext>
            </a:extLst>
          </p:cNvPr>
          <p:cNvCxnSpPr>
            <a:cxnSpLocks/>
          </p:cNvCxnSpPr>
          <p:nvPr/>
        </p:nvCxnSpPr>
        <p:spPr>
          <a:xfrm>
            <a:off x="2677886" y="2502845"/>
            <a:ext cx="73934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10434649-9E10-472D-9148-A476AF9A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67" y="833732"/>
            <a:ext cx="1713600" cy="383520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9893CD4-93DC-4E1D-A200-0DC05BB8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616" y="833732"/>
            <a:ext cx="1713600" cy="3835201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9C92CD5-8142-4262-8D71-2A16DDEF19C4}"/>
              </a:ext>
            </a:extLst>
          </p:cNvPr>
          <p:cNvCxnSpPr>
            <a:cxnSpLocks/>
          </p:cNvCxnSpPr>
          <p:nvPr/>
        </p:nvCxnSpPr>
        <p:spPr>
          <a:xfrm>
            <a:off x="4266928" y="2575235"/>
            <a:ext cx="3770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82EA519D-042A-4214-90D0-1B35F3E6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823429"/>
            <a:ext cx="1713600" cy="3835201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ED850AA-87A9-5F75-744F-24BD19F2CD45}"/>
              </a:ext>
            </a:extLst>
          </p:cNvPr>
          <p:cNvCxnSpPr>
            <a:cxnSpLocks/>
          </p:cNvCxnSpPr>
          <p:nvPr/>
        </p:nvCxnSpPr>
        <p:spPr>
          <a:xfrm>
            <a:off x="6588224" y="2571750"/>
            <a:ext cx="3770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1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53E52D8-33AE-49D5-A662-F36533E2903F}"/>
              </a:ext>
            </a:extLst>
          </p:cNvPr>
          <p:cNvSpPr txBox="1">
            <a:spLocks/>
          </p:cNvSpPr>
          <p:nvPr/>
        </p:nvSpPr>
        <p:spPr>
          <a:xfrm>
            <a:off x="971600" y="383898"/>
            <a:ext cx="4649028" cy="4595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/>
              <a:t>Login e acesso </a:t>
            </a:r>
            <a:r>
              <a:rPr lang="pt-BR" sz="1800" b="1" dirty="0" err="1"/>
              <a:t>ONG’s</a:t>
            </a:r>
            <a:endParaRPr lang="pt-BR" sz="1800" b="1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D3B4DFC-5295-4997-AA70-FE9117332A35}"/>
              </a:ext>
            </a:extLst>
          </p:cNvPr>
          <p:cNvCxnSpPr>
            <a:cxnSpLocks/>
          </p:cNvCxnSpPr>
          <p:nvPr/>
        </p:nvCxnSpPr>
        <p:spPr>
          <a:xfrm>
            <a:off x="2261616" y="2571750"/>
            <a:ext cx="38338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65F9F01F-53F7-4002-8DA3-AA243D70B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6" y="790277"/>
            <a:ext cx="1713600" cy="38351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A106BA-25F7-4EAB-846B-2C537F44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55" y="790276"/>
            <a:ext cx="1713600" cy="3835201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5886050-30AA-48BE-8EBE-D0F141A38978}"/>
              </a:ext>
            </a:extLst>
          </p:cNvPr>
          <p:cNvCxnSpPr>
            <a:cxnSpLocks/>
          </p:cNvCxnSpPr>
          <p:nvPr/>
        </p:nvCxnSpPr>
        <p:spPr>
          <a:xfrm>
            <a:off x="4427984" y="2573655"/>
            <a:ext cx="38338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15238DE2-2DB8-471F-B51A-1C18F16E2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48" y="790276"/>
            <a:ext cx="1713600" cy="3835201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56E9C20-666B-4557-BD6A-6A9A4DB492A6}"/>
              </a:ext>
            </a:extLst>
          </p:cNvPr>
          <p:cNvCxnSpPr>
            <a:cxnSpLocks/>
          </p:cNvCxnSpPr>
          <p:nvPr/>
        </p:nvCxnSpPr>
        <p:spPr>
          <a:xfrm>
            <a:off x="6699152" y="2571750"/>
            <a:ext cx="35225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9338B9C6-7C43-4A31-9853-B0F6C5FAA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872" y="790276"/>
            <a:ext cx="1713600" cy="38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87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DF8930C-EB2A-4DE9-807C-3ACA60F56E8D}"/>
              </a:ext>
            </a:extLst>
          </p:cNvPr>
          <p:cNvSpPr txBox="1">
            <a:spLocks/>
          </p:cNvSpPr>
          <p:nvPr/>
        </p:nvSpPr>
        <p:spPr>
          <a:xfrm>
            <a:off x="683568" y="765889"/>
            <a:ext cx="1543026" cy="459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/>
              <a:t>Login e Cadastro </a:t>
            </a:r>
            <a:r>
              <a:rPr lang="pt-BR" sz="1800" b="1" dirty="0" err="1"/>
              <a:t>ONG’s</a:t>
            </a:r>
            <a:endParaRPr lang="pt-BR" sz="18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87611C-282E-4D50-A896-98329560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35" y="765889"/>
            <a:ext cx="1713600" cy="38351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A5B5C6-48F6-4DA3-8E9F-E167C1542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203" y="765889"/>
            <a:ext cx="1713600" cy="3835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DE620AF-61B3-4C91-81A3-BFA7F4AAA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765889"/>
            <a:ext cx="1713600" cy="3835201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BA2C3D0-B633-46C4-9E24-C04175C6555B}"/>
              </a:ext>
            </a:extLst>
          </p:cNvPr>
          <p:cNvCxnSpPr>
            <a:cxnSpLocks/>
          </p:cNvCxnSpPr>
          <p:nvPr/>
        </p:nvCxnSpPr>
        <p:spPr>
          <a:xfrm flipV="1">
            <a:off x="4231359" y="2571750"/>
            <a:ext cx="444650" cy="33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1E3E678-EA1E-CCB0-5049-56C3234320E3}"/>
              </a:ext>
            </a:extLst>
          </p:cNvPr>
          <p:cNvCxnSpPr>
            <a:cxnSpLocks/>
          </p:cNvCxnSpPr>
          <p:nvPr/>
        </p:nvCxnSpPr>
        <p:spPr>
          <a:xfrm flipV="1">
            <a:off x="6506382" y="2568352"/>
            <a:ext cx="444650" cy="33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3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060" y="695912"/>
            <a:ext cx="6649879" cy="7021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281238" algn="l"/>
              </a:tabLst>
            </a:pPr>
            <a:r>
              <a:rPr sz="4500" b="1" spc="-15" dirty="0" err="1">
                <a:latin typeface="Carlito"/>
                <a:cs typeface="Carlito"/>
              </a:rPr>
              <a:t>Obrigado</a:t>
            </a:r>
            <a:r>
              <a:rPr lang="pt-BR" sz="4500" b="1" spc="-15" dirty="0">
                <a:latin typeface="Carlito"/>
                <a:cs typeface="Carlito"/>
              </a:rPr>
              <a:t>!</a:t>
            </a:r>
            <a:endParaRPr sz="4500" b="1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620951" y="1563638"/>
            <a:ext cx="5902097" cy="2532892"/>
          </a:xfrm>
          <a:prstGeom prst="rect">
            <a:avLst/>
          </a:prstGeom>
        </p:spPr>
        <p:txBody>
          <a:bodyPr vert="horz" wrap="square" lIns="0" tIns="206521" rIns="0" bIns="0" rtlCol="0">
            <a:spAutoFit/>
          </a:bodyPr>
          <a:lstStyle/>
          <a:p>
            <a:pPr marL="0" marR="3810" indent="0" algn="ctr">
              <a:lnSpc>
                <a:spcPct val="120000"/>
              </a:lnSpc>
              <a:spcBef>
                <a:spcPts val="75"/>
              </a:spcBef>
              <a:buNone/>
            </a:pPr>
            <a:r>
              <a:rPr lang="pt-BR" spc="-11" dirty="0"/>
              <a:t>Agradecemos a todos os colegas e professores que colaboraram no desenvolvimento do nosso aplicativo mobile.</a:t>
            </a:r>
            <a:endParaRPr lang="pt-BR" spc="-4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ED2B5B-2E2E-0D83-3A81-A130455D1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889" y1="32222" x2="28889" y2="32222"/>
                        <a14:foregroundMark x1="43056" y1="35278" x2="60000" y2="35833"/>
                        <a14:foregroundMark x1="45556" y1="42778" x2="58611" y2="42222"/>
                        <a14:foregroundMark x1="41944" y1="72222" x2="43056" y2="76667"/>
                        <a14:foregroundMark x1="60000" y1="73889" x2="61944" y2="7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2018"/>
            <a:ext cx="2235878" cy="22358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971600" y="84355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Descrição do projeto</a:t>
            </a:r>
            <a:endParaRPr lang="pt-BR" sz="1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9BAD212-6561-E760-7AB7-4A89738D5316}"/>
              </a:ext>
            </a:extLst>
          </p:cNvPr>
          <p:cNvSpPr/>
          <p:nvPr/>
        </p:nvSpPr>
        <p:spPr>
          <a:xfrm>
            <a:off x="971600" y="1635646"/>
            <a:ext cx="75060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Através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pesquisas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realizadas</a:t>
            </a:r>
            <a:r>
              <a:rPr lang="pt-BR" b="0" i="0" noProof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identificamos que </a:t>
            </a:r>
            <a:r>
              <a:rPr lang="pt-BR" noProof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refugiados, ao chegarem em um novo país encontram dificuldades em conseguir abrigo e refúgio para se reestabelecerem.</a:t>
            </a:r>
          </a:p>
          <a:p>
            <a:pPr algn="just" fontAlgn="base"/>
            <a:endParaRPr lang="pt-BR" noProof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/>
            <a:r>
              <a:rPr lang="pt-BR" noProof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o objetivo de solucionar este problema criamos uma solução mobile destinada a facilitar a busca do refugiado pelo abrigo mais próximo de sua localização.</a:t>
            </a:r>
          </a:p>
          <a:p>
            <a:pPr algn="just" fontAlgn="base"/>
            <a:endParaRPr lang="pt-BR" noProof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/>
            <a:r>
              <a:rPr lang="pt-BR" b="0" i="0" noProof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Atráves do noss</a:t>
            </a:r>
            <a:r>
              <a:rPr lang="pt-BR" noProof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App, os refugiados podem criar um cadastro e encontrar a ONG mais próxima disposta a fornecer ajuda.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3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821679" y="77329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Objetivos do projeto</a:t>
            </a:r>
            <a:endParaRPr lang="pt-BR" sz="1600" dirty="0"/>
          </a:p>
        </p:txBody>
      </p:sp>
      <p:sp>
        <p:nvSpPr>
          <p:cNvPr id="4" name="Retângulo 3"/>
          <p:cNvSpPr/>
          <p:nvPr/>
        </p:nvSpPr>
        <p:spPr>
          <a:xfrm>
            <a:off x="821679" y="1491630"/>
            <a:ext cx="3678313" cy="3139321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Promover ajuda humanitária aos refugiados que tiveram que abandonar seus lares, para buscarem refúgio e acolhimento em um país desconhecido por diversos motivos, como por exemplo, guerras e crises econômicas.</a:t>
            </a:r>
          </a:p>
          <a:p>
            <a:pPr algn="just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Nosso App entra servindo como uma ponte que une e conecta quem precisa de ajuda e quem está disposto a ajudar.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63DBD-44E6-1EF3-B864-A1682A9D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048" y="1131590"/>
            <a:ext cx="4896545" cy="341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4494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683568" y="91556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Diferenciais do projeto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54C70A-7A1E-579A-3107-B42CAAB19B40}"/>
              </a:ext>
            </a:extLst>
          </p:cNvPr>
          <p:cNvSpPr txBox="1"/>
          <p:nvPr/>
        </p:nvSpPr>
        <p:spPr>
          <a:xfrm>
            <a:off x="1979712" y="1995686"/>
            <a:ext cx="396044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cs typeface="Calibri"/>
              </a:rPr>
              <a:t>Interface simples e objetiva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649861-6364-8EAA-9A37-290B5859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08" y="1843178"/>
            <a:ext cx="946202" cy="98698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1E15EA2-D1AD-2B2F-E3DF-D66D8F9E7526}"/>
              </a:ext>
            </a:extLst>
          </p:cNvPr>
          <p:cNvSpPr txBox="1"/>
          <p:nvPr/>
        </p:nvSpPr>
        <p:spPr>
          <a:xfrm>
            <a:off x="2195736" y="3795886"/>
            <a:ext cx="396044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cs typeface="Calibri"/>
              </a:rPr>
              <a:t>Não possui fins lucrativos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58D17E-76D0-0017-CD40-3643F735E019}"/>
              </a:ext>
            </a:extLst>
          </p:cNvPr>
          <p:cNvSpPr txBox="1"/>
          <p:nvPr/>
        </p:nvSpPr>
        <p:spPr>
          <a:xfrm>
            <a:off x="4139952" y="2830165"/>
            <a:ext cx="29639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cs typeface="Calibri"/>
              </a:rPr>
              <a:t>Ferramenta inovadora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DC4B7E8-0ED1-319B-8F89-5D907498B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20" y="2483133"/>
            <a:ext cx="1008112" cy="10702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AEDAF25-154D-394C-667D-FB1A5ED07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36" y="3539073"/>
            <a:ext cx="1294757" cy="895583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FF1B2A7-910E-26BF-D0B8-71C52CD84E4D}"/>
              </a:ext>
            </a:extLst>
          </p:cNvPr>
          <p:cNvCxnSpPr>
            <a:cxnSpLocks/>
          </p:cNvCxnSpPr>
          <p:nvPr/>
        </p:nvCxnSpPr>
        <p:spPr>
          <a:xfrm>
            <a:off x="986355" y="3539073"/>
            <a:ext cx="1118921" cy="9415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0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539552" y="915566"/>
            <a:ext cx="180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Modelo de negócio</a:t>
            </a:r>
            <a:endParaRPr lang="pt-BR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C6F4A8E-3C3A-B94D-8EAB-72AC78D1BCC0}"/>
              </a:ext>
            </a:extLst>
          </p:cNvPr>
          <p:cNvSpPr txBox="1"/>
          <p:nvPr/>
        </p:nvSpPr>
        <p:spPr>
          <a:xfrm>
            <a:off x="827584" y="1707654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DABD7C-3D80-D54C-43C7-6E9C7821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03" y="699542"/>
            <a:ext cx="6477669" cy="396044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726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683568" y="91556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Requisitos mínimos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275AB9-A191-8BA3-2462-5F1A560C3BAE}"/>
              </a:ext>
            </a:extLst>
          </p:cNvPr>
          <p:cNvSpPr txBox="1"/>
          <p:nvPr/>
        </p:nvSpPr>
        <p:spPr>
          <a:xfrm>
            <a:off x="683568" y="2067694"/>
            <a:ext cx="740956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>
                <a:cs typeface="Calibri"/>
              </a:rPr>
              <a:t>Pagina Inicial</a:t>
            </a:r>
          </a:p>
          <a:p>
            <a:pPr marL="285750" indent="-285750">
              <a:buFont typeface="Arial"/>
              <a:buChar char="•"/>
            </a:pP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dirty="0">
                <a:cs typeface="Calibri"/>
              </a:rPr>
              <a:t>Login </a:t>
            </a:r>
          </a:p>
          <a:p>
            <a:pPr marL="285750" indent="-285750">
              <a:buFont typeface="Arial"/>
              <a:buChar char="•"/>
            </a:pP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dirty="0">
                <a:cs typeface="Calibri"/>
              </a:rPr>
              <a:t>Cadastro ONG / Refugiado</a:t>
            </a:r>
          </a:p>
          <a:p>
            <a:endParaRPr lang="pt-BR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17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683568" y="91556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Requisitos apresentados</a:t>
            </a:r>
            <a:endParaRPr lang="pt-BR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55E33A-26B0-F224-5996-AE92D22AF7A0}"/>
              </a:ext>
            </a:extLst>
          </p:cNvPr>
          <p:cNvSpPr txBox="1"/>
          <p:nvPr/>
        </p:nvSpPr>
        <p:spPr>
          <a:xfrm>
            <a:off x="683568" y="1707654"/>
            <a:ext cx="7569956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pt-BR" sz="2400" dirty="0">
                <a:cs typeface="Calibri"/>
              </a:rPr>
              <a:t>Tela de Perfil com informações detalhadas do refugiado</a:t>
            </a:r>
          </a:p>
          <a:p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dirty="0">
                <a:cs typeface="Calibri"/>
              </a:rPr>
              <a:t>Cadastro funcional com banco de dados</a:t>
            </a:r>
          </a:p>
          <a:p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dirty="0">
                <a:cs typeface="Calibri"/>
              </a:rPr>
              <a:t>Login com base nos dados cadastrados</a:t>
            </a:r>
          </a:p>
          <a:p>
            <a:endParaRPr lang="pt-BR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52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70033E-2E9F-F443-BC58-ECAF45F7D907}"/>
              </a:ext>
            </a:extLst>
          </p:cNvPr>
          <p:cNvSpPr txBox="1"/>
          <p:nvPr/>
        </p:nvSpPr>
        <p:spPr>
          <a:xfrm>
            <a:off x="755907" y="917374"/>
            <a:ext cx="327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Banco de Dados</a:t>
            </a:r>
            <a:endParaRPr lang="pt-BR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93A32EB-0432-F344-8A26-AF3375184C67}"/>
              </a:ext>
            </a:extLst>
          </p:cNvPr>
          <p:cNvSpPr txBox="1"/>
          <p:nvPr/>
        </p:nvSpPr>
        <p:spPr>
          <a:xfrm>
            <a:off x="820367" y="1767855"/>
            <a:ext cx="327432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/>
              <a:t>As tabelas do banco de dados são compostas pelo cadastro dos refugiados e das ONGs conforme as tabelas:</a:t>
            </a:r>
            <a:endParaRPr lang="pt-BR" dirty="0">
              <a:cs typeface="Calibri"/>
            </a:endParaRPr>
          </a:p>
          <a:p>
            <a:pPr marL="285750" indent="-285750">
              <a:buFontTx/>
              <a:buChar char="-"/>
            </a:pPr>
            <a:endParaRPr lang="pt-BR" dirty="0"/>
          </a:p>
          <a:p>
            <a:r>
              <a:rPr lang="pt-BR" dirty="0"/>
              <a:t>Link GitHub:</a:t>
            </a:r>
            <a:endParaRPr lang="pt-BR" dirty="0">
              <a:cs typeface="Calibri"/>
            </a:endParaRPr>
          </a:p>
          <a:p>
            <a:r>
              <a:rPr lang="pt-BR" dirty="0">
                <a:hlinkClick r:id="rId2" tooltip="https://github.com/Degocardoso/ProjetoRefugee"/>
              </a:rPr>
              <a:t>https://github.com/Degocardoso/ProjetoRefugee</a:t>
            </a:r>
            <a:endParaRPr lang="pt-BR" dirty="0">
              <a:cs typeface="Calibri"/>
            </a:endParaRP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93CE6FE7-7B6F-17C9-BA37-E114F38F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073" y="2709927"/>
            <a:ext cx="2228673" cy="179625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11C8399B-E888-9CD9-3E1D-1520BE91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241" y="3277417"/>
            <a:ext cx="2219123" cy="16934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BB29DF5-DDDF-969D-468D-9413F3F1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512" y="1839064"/>
            <a:ext cx="2219123" cy="16934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29E812FA-127A-13C6-A247-6E84E236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052" y="3268508"/>
            <a:ext cx="2219123" cy="169341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FCD298C9-42C9-D029-4D52-089D87A8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052" y="3654136"/>
            <a:ext cx="2219123" cy="169341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01263925-93DA-6F31-B858-A8C45E3E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910" y="4537061"/>
            <a:ext cx="2219123" cy="169341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EF48AAC0-D1A8-4E40-D087-04A59CCF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994" y="2044859"/>
            <a:ext cx="2443494" cy="207179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D176FA26-EEAD-2D87-B403-4B2C7B71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102" y="1303197"/>
            <a:ext cx="2420399" cy="848175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EA5F77C4-D6B6-A7C8-975E-C31103AF6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45" y="2139702"/>
            <a:ext cx="2425572" cy="42408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17790FCB-955E-2006-6AA8-FA9B934BC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745" y="2546944"/>
            <a:ext cx="2410057" cy="63095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C82E16F5-4B8B-02D6-2656-6DDB5EBFE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4617" y="3149103"/>
            <a:ext cx="2404884" cy="222387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9103507-CB88-D40E-C1B8-686DFCCA2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620" y="3362087"/>
            <a:ext cx="2404881" cy="21721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3E340D9-DD22-4D5E-9509-5DA413A2B4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617" y="3543470"/>
            <a:ext cx="2404884" cy="222387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7990ABF2-013B-002A-7A23-B802E0A0E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1686" y="1275606"/>
            <a:ext cx="2239386" cy="439602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1EB0A54A-4CA2-A536-D0B7-3ABBF9A442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4033" y="1683459"/>
            <a:ext cx="2265245" cy="843003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40E972E9-938F-E8C1-6328-20F4635FDE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1341" y="2514468"/>
            <a:ext cx="2249731" cy="1034359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720F5B53-2583-9645-59D4-F85AB872DC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6718" y="3546838"/>
            <a:ext cx="2258975" cy="227559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7F31AE6C-4484-EF18-F446-6268079222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1189" y="1562621"/>
            <a:ext cx="550176" cy="148908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F95EAFE3-ED3B-C9DE-BBCD-A8359F113A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4737" y="1527469"/>
            <a:ext cx="550176" cy="14890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93B785A-1875-747D-51F9-3AF7E0490402}"/>
              </a:ext>
            </a:extLst>
          </p:cNvPr>
          <p:cNvSpPr/>
          <p:nvPr/>
        </p:nvSpPr>
        <p:spPr>
          <a:xfrm>
            <a:off x="5970510" y="1511479"/>
            <a:ext cx="761730" cy="224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/>
                </a:solidFill>
              </a:rPr>
              <a:t>Requisitos</a:t>
            </a:r>
            <a:endParaRPr lang="pt-BR" sz="1000" b="1" dirty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2592CC2D-4789-FC24-35A7-04D10B7A68D8}"/>
              </a:ext>
            </a:extLst>
          </p:cNvPr>
          <p:cNvSpPr/>
          <p:nvPr/>
        </p:nvSpPr>
        <p:spPr>
          <a:xfrm>
            <a:off x="8248960" y="1485270"/>
            <a:ext cx="761730" cy="224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/>
                </a:solidFill>
              </a:rPr>
              <a:t>Requisitos</a:t>
            </a:r>
            <a:endParaRPr lang="pt-BR" sz="1000" b="1" dirty="0"/>
          </a:p>
        </p:txBody>
      </p:sp>
    </p:spTree>
    <p:extLst>
      <p:ext uri="{BB962C8B-B14F-4D97-AF65-F5344CB8AC3E}">
        <p14:creationId xmlns:p14="http://schemas.microsoft.com/office/powerpoint/2010/main" val="37746896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BD57D50E6DE842B1E6E45DD8ADA612" ma:contentTypeVersion="10" ma:contentTypeDescription="Crie um novo documento." ma:contentTypeScope="" ma:versionID="8e0e5fbfa2cf795098f23d1d0f619526">
  <xsd:schema xmlns:xsd="http://www.w3.org/2001/XMLSchema" xmlns:xs="http://www.w3.org/2001/XMLSchema" xmlns:p="http://schemas.microsoft.com/office/2006/metadata/properties" xmlns:ns2="6ec2c070-79bd-49b2-81b1-b94952dba74e" targetNamespace="http://schemas.microsoft.com/office/2006/metadata/properties" ma:root="true" ma:fieldsID="d766a1aba2d714bdc0625546e10e1351" ns2:_="">
    <xsd:import namespace="6ec2c070-79bd-49b2-81b1-b94952dba7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c2c070-79bd-49b2-81b1-b94952dba7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EEF405-024D-4145-96F5-B2CF423D53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c2c070-79bd-49b2-81b1-b94952dba7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8D0404-5EEB-4090-9A4A-32E1600930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31ACC6-C754-48ED-B6EF-B89EFDC0A8F1}">
  <ds:schemaRefs>
    <ds:schemaRef ds:uri="6ec2c070-79bd-49b2-81b1-b94952dba74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3289</TotalTime>
  <Words>389</Words>
  <Application>Microsoft Office PowerPoint</Application>
  <PresentationFormat>Apresentação na tela (16:9)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Carlito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>FECAP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malemos</dc:creator>
  <cp:lastModifiedBy>Thiago Shinji</cp:lastModifiedBy>
  <cp:revision>63</cp:revision>
  <dcterms:created xsi:type="dcterms:W3CDTF">2014-11-04T17:49:14Z</dcterms:created>
  <dcterms:modified xsi:type="dcterms:W3CDTF">2022-06-15T20:13:36Z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0x01010085BD57D50E6DE842B1E6E45DD8ADA612</vt:lpwstr>
  </property>
</Properties>
</file>